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15"/>
  </p:notesMasterIdLst>
  <p:handoutMasterIdLst>
    <p:handoutMasterId r:id="rId16"/>
  </p:handoutMasterIdLst>
  <p:sldIdLst>
    <p:sldId id="303" r:id="rId6"/>
    <p:sldId id="304" r:id="rId7"/>
    <p:sldId id="278" r:id="rId8"/>
    <p:sldId id="318" r:id="rId9"/>
    <p:sldId id="319" r:id="rId10"/>
    <p:sldId id="316" r:id="rId11"/>
    <p:sldId id="320" r:id="rId12"/>
    <p:sldId id="321" r:id="rId13"/>
    <p:sldId id="32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1" userDrawn="1">
          <p15:clr>
            <a:srgbClr val="A4A3A4"/>
          </p15:clr>
        </p15:guide>
        <p15:guide id="2" pos="7151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orient="horz" pos="2931" userDrawn="1">
          <p15:clr>
            <a:srgbClr val="A4A3A4"/>
          </p15:clr>
        </p15:guide>
        <p15:guide id="5" orient="horz" pos="142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orient="horz" pos="2260" userDrawn="1">
          <p15:clr>
            <a:srgbClr val="A4A3A4"/>
          </p15:clr>
        </p15:guide>
        <p15:guide id="9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726"/>
    <a:srgbClr val="011B79"/>
    <a:srgbClr val="F5F5F5"/>
    <a:srgbClr val="0049A7"/>
    <a:srgbClr val="022FD4"/>
    <a:srgbClr val="7A97FE"/>
    <a:srgbClr val="5E463A"/>
    <a:srgbClr val="514947"/>
    <a:srgbClr val="408190"/>
    <a:srgbClr val="8EA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793" autoAdjust="0"/>
  </p:normalViewPr>
  <p:slideViewPr>
    <p:cSldViewPr snapToGrid="0">
      <p:cViewPr varScale="1">
        <p:scale>
          <a:sx n="115" d="100"/>
          <a:sy n="115" d="100"/>
        </p:scale>
        <p:origin x="318" y="114"/>
      </p:cViewPr>
      <p:guideLst>
        <p:guide orient="horz" pos="3861"/>
        <p:guide pos="7151"/>
        <p:guide pos="393"/>
        <p:guide orient="horz" pos="2931"/>
        <p:guide orient="horz" pos="142"/>
        <p:guide orient="horz" pos="414"/>
        <p:guide orient="horz" pos="2260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302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C05811-DE3F-424A-AD19-EE4078AEEF6F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2604C-C2A6-4C1F-B305-EAC17523F6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C88B6-F874-457D-9792-250D01E82D05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08EC1-23C8-49EE-AD04-9BC3055C004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237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58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03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915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82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708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175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106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08EC1-23C8-49EE-AD04-9BC3055C0042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4720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674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3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976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6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28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91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4087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76561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022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41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73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0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0433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604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464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787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9507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8294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224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924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532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379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5278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29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4990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82199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685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7764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411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269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17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9770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04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108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2690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939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6265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8311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9918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244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500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25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361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47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9143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622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90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823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9525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867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37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6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790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6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8DCBF6-62C5-4E20-B6B7-325CFCDE1627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8FCE0F-F7F5-43CA-AA8F-E10EE677A75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899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095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59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8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731F-7A0C-4143-8D82-6DE361187154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0F52A-5CEA-41F7-A682-BB3A296C73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FE29DA-3522-42B1-8228-6BA1DF329F36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78883-8C0C-4585-9EAD-8C49BEC46BA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3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9420" y="2211673"/>
            <a:ext cx="4394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Рюкзаки </a:t>
            </a: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Sigma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</a:t>
            </a:r>
            <a:r>
              <a:rPr lang="en-US" sz="3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Brams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421" y="1519647"/>
            <a:ext cx="5152231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42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НОВИНКА </a:t>
            </a:r>
            <a:r>
              <a:rPr lang="ru-RU" sz="42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</a:t>
            </a:r>
            <a:r>
              <a:rPr lang="en-US" sz="42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endParaRPr lang="ru-RU" sz="42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8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833861" y="570563"/>
            <a:ext cx="5506579" cy="493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юкзак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Brams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33861" y="1357531"/>
            <a:ext cx="533621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рюкзак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поместятся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все необходимые предметы: книги, пишущие принадлежности, аксессуары, мобильные гаджеты и даже ноутбук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15,6 дюймов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Ноутбук разместится в глубоком кармане внутри основного отделения рюкзака, также предусмотрены два небольших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кармашка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мелочей. Основное отделение закрывается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двойную молнию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лицевой стороны небольшой карман на молнии. Короткая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верхняя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ручка для переноски изделия в руках. Лямки — широкие, регулируемые по длине. Они хорошо облегают плечи и равномерно распределяют нагрузку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Состав: 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водоотталкивающий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(защита от дождя и брызг)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водонепроницаемый внешний материал: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нейлон 100% 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подкладом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171450" indent="-171450">
              <a:lnSpc>
                <a:spcPts val="1500"/>
              </a:lnSpc>
              <a:buFontTx/>
              <a:buChar char="-"/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внутренний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материал: полиэстер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210D.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33861" y="5453097"/>
            <a:ext cx="4956453" cy="285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Артикул: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20070.010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5033" y="5382497"/>
            <a:ext cx="183896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внутренних кармана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для мелочей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5033" y="5847209"/>
            <a:ext cx="191620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3338831" y="253933"/>
            <a:ext cx="24513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Большое отделение на молнии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347185" y="553453"/>
            <a:ext cx="244295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3172937" y="555070"/>
            <a:ext cx="175595" cy="51158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3628645" y="1529362"/>
            <a:ext cx="1755609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Карман для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ноутбука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32184" y="1842733"/>
            <a:ext cx="249379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2291237" y="5136339"/>
            <a:ext cx="1178045" cy="71739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9111916" y="1267752"/>
            <a:ext cx="1901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Кармашек для мелочей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9111916" y="1529363"/>
            <a:ext cx="20826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10415948" y="1529363"/>
            <a:ext cx="778658" cy="125983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8377108" y="194151"/>
            <a:ext cx="1265090" cy="2754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Удобная ручка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7287479" y="507522"/>
            <a:ext cx="2747324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4034534" y="2609986"/>
            <a:ext cx="1725152" cy="480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Мягкие </a:t>
            </a:r>
          </a:p>
          <a:p>
            <a:pPr>
              <a:lnSpc>
                <a:spcPts val="16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регулируемые лямки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028119" y="3102345"/>
            <a:ext cx="2035797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952113" y="5985428"/>
            <a:ext cx="1431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Шильд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Portobello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7952113" y="6247039"/>
            <a:ext cx="20826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10026295" y="4987205"/>
            <a:ext cx="778658" cy="1259834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58723" y="4639614"/>
            <a:ext cx="2577950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Внешний материал: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нейлон 100%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подкладом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водоотталкивающий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водонепроницаемый материал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защитой от дождя и брызг)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9795" y="4639614"/>
            <a:ext cx="2355132" cy="480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Внутренний материал: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полиэстер 210D серого цвета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34912" y="4639614"/>
            <a:ext cx="2271776" cy="685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Удобный 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пуллер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декоративные пластиковые </a:t>
            </a:r>
          </a:p>
          <a:p>
            <a:pPr lvl="0">
              <a:lnSpc>
                <a:spcPts val="1600"/>
              </a:lnSpc>
            </a:pP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пуллеры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молниях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1" b="4271"/>
          <a:stretch/>
        </p:blipFill>
        <p:spPr>
          <a:xfrm>
            <a:off x="18113" y="0"/>
            <a:ext cx="11128599" cy="6857999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19976" y="4549581"/>
            <a:ext cx="3401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Доступные цвета: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2770" y="5520071"/>
            <a:ext cx="777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Черный</a:t>
            </a:r>
          </a:p>
          <a:p>
            <a:pPr>
              <a:lnSpc>
                <a:spcPts val="18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010</a:t>
            </a:r>
          </a:p>
        </p:txBody>
      </p:sp>
      <p:sp>
        <p:nvSpPr>
          <p:cNvPr id="14" name="Овал 13"/>
          <p:cNvSpPr/>
          <p:nvPr/>
        </p:nvSpPr>
        <p:spPr>
          <a:xfrm>
            <a:off x="7511374" y="5223129"/>
            <a:ext cx="216000" cy="216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419976" y="1050194"/>
            <a:ext cx="4080193" cy="2990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Артикул: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20070.010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Цвет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черный</a:t>
            </a:r>
          </a:p>
          <a:p>
            <a:pPr>
              <a:lnSpc>
                <a:spcPts val="15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Размеры: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290 х 100 х 420 мм</a:t>
            </a:r>
          </a:p>
          <a:p>
            <a:pPr>
              <a:lnSpc>
                <a:spcPts val="15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580 г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Объем: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11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литров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Выдерживает нагрузку до 10 кг. </a:t>
            </a: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Упаковка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поставляется в индивидуальном пакете</a:t>
            </a:r>
          </a:p>
          <a:p>
            <a:pPr>
              <a:lnSpc>
                <a:spcPts val="17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персонализации: 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установка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ильда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гравировкой, уф-печатью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полимерной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наклейкой</a:t>
            </a:r>
          </a:p>
          <a:p>
            <a:pPr>
              <a:lnSpc>
                <a:spcPts val="17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термотрансферная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печать,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шелкотрансферная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печать, многоцветный винил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02373" y="773242"/>
            <a:ext cx="4313717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Кросс-</a:t>
            </a:r>
            <a:r>
              <a:rPr lang="ru-RU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боди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Sigma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02372" y="1491543"/>
            <a:ext cx="4593117" cy="2958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Лаконичный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дизайн аксессуара отлично сочетается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деловым стилем. Внутри рюкзака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—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отсек для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планшета (с диагональю максимум 11″) 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общее отделение. Лямку рюкзака можно пристегивать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разные стороны и носить на плече, груди или спине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внешней стороны карман на молнии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паспорта </a:t>
            </a:r>
            <a:b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или ключей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 Внешний материал дополнительно защищает рюкзак от грязи, а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молния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—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от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проникновения воды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Состав:</a:t>
            </a: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водоотталкивающий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(защита от дождя и брызг)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водонепроницаемый внешний материал: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нейлон 100% 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 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подкладом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>
              <a:lnSpc>
                <a:spcPts val="15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внутренний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материал: полиэстер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210D.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2372" y="5096672"/>
            <a:ext cx="4956453" cy="285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Артикул: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20071.010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5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0" y="6327005"/>
            <a:ext cx="1146316" cy="36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88578" y="191119"/>
            <a:ext cx="245131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Большое отделение на молнии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596932" y="490639"/>
            <a:ext cx="244295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9801884" y="4829567"/>
            <a:ext cx="1901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Кармашек для мелочей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58852" y="5149488"/>
            <a:ext cx="2082690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761576" y="5347383"/>
            <a:ext cx="302358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Подходит для планшета максимум 11″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769930" y="5646903"/>
            <a:ext cx="301523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781926" y="2566737"/>
            <a:ext cx="839787" cy="308186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9659418" y="4002080"/>
            <a:ext cx="312661" cy="114740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9386094" y="482318"/>
            <a:ext cx="215058" cy="78922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10984241" y="681673"/>
            <a:ext cx="93807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 кармана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10814234" y="981193"/>
            <a:ext cx="1225656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10537664" y="981194"/>
            <a:ext cx="276570" cy="1014958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2680239" y="191924"/>
            <a:ext cx="11961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Мягкая лямка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688593" y="491444"/>
            <a:ext cx="1942401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89207" y="850388"/>
            <a:ext cx="12650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Удобная ручка</a:t>
            </a: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697561" y="1149908"/>
            <a:ext cx="152944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53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658723" y="4639614"/>
            <a:ext cx="2577950" cy="11182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Внешний материал: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нейлон 100%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PU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подкладом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водоотталкивающий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и водонепроницаемый материал</a:t>
            </a:r>
            <a:b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 защитой от дождя и брызг)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39795" y="4639614"/>
            <a:ext cx="2355132" cy="4806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Внутренний материал: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полиэстер 210D серого цвета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34912" y="4639614"/>
            <a:ext cx="2271776" cy="685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Удобный </a:t>
            </a:r>
            <a:r>
              <a:rPr lang="ru-RU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пуллер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b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декоративные пластиковые </a:t>
            </a:r>
          </a:p>
          <a:p>
            <a:pPr lvl="0">
              <a:lnSpc>
                <a:spcPts val="1600"/>
              </a:lnSpc>
            </a:pP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пуллеры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на молниях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2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Текст 5"/>
          <p:cNvSpPr txBox="1">
            <a:spLocks/>
          </p:cNvSpPr>
          <p:nvPr/>
        </p:nvSpPr>
        <p:spPr>
          <a:xfrm>
            <a:off x="7419976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Текст 5"/>
          <p:cNvSpPr txBox="1">
            <a:spLocks/>
          </p:cNvSpPr>
          <p:nvPr/>
        </p:nvSpPr>
        <p:spPr>
          <a:xfrm>
            <a:off x="7419976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Текст 5"/>
          <p:cNvSpPr txBox="1">
            <a:spLocks/>
          </p:cNvSpPr>
          <p:nvPr/>
        </p:nvSpPr>
        <p:spPr>
          <a:xfrm>
            <a:off x="842195" y="457200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Текст 5"/>
          <p:cNvSpPr txBox="1">
            <a:spLocks/>
          </p:cNvSpPr>
          <p:nvPr/>
        </p:nvSpPr>
        <p:spPr>
          <a:xfrm>
            <a:off x="842195" y="627611"/>
            <a:ext cx="3932237" cy="3811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2372" y="4303319"/>
            <a:ext cx="34017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spcAft>
                <a:spcPts val="0"/>
              </a:spcAft>
            </a:pP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Доступные цвета:</a:t>
            </a: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  <a:spcAft>
                <a:spcPts val="0"/>
              </a:spcAft>
            </a:pP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5166" y="5273809"/>
            <a:ext cx="7778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Черный</a:t>
            </a:r>
          </a:p>
          <a:p>
            <a:pPr>
              <a:lnSpc>
                <a:spcPts val="18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010</a:t>
            </a:r>
          </a:p>
        </p:txBody>
      </p:sp>
      <p:sp>
        <p:nvSpPr>
          <p:cNvPr id="13" name="Овал 12"/>
          <p:cNvSpPr/>
          <p:nvPr/>
        </p:nvSpPr>
        <p:spPr>
          <a:xfrm>
            <a:off x="693770" y="4976867"/>
            <a:ext cx="216000" cy="216000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602372" y="1050194"/>
            <a:ext cx="4080193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Артикул: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20071.010 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Цвет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черный</a:t>
            </a:r>
          </a:p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Размеры: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215 х 80 х 315 мм</a:t>
            </a:r>
          </a:p>
          <a:p>
            <a:pPr>
              <a:lnSpc>
                <a:spcPts val="16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Вес: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360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Объем: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 литров</a:t>
            </a:r>
            <a: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en-U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Выдерживает нагрузку до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кг. </a:t>
            </a: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500"/>
              </a:lnSpc>
            </a:pPr>
            <a:endParaRPr lang="ru-RU" sz="1100" dirty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Упаковка</a:t>
            </a: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поставляется в индивидуальном пакете</a:t>
            </a:r>
          </a:p>
          <a:p>
            <a:pPr>
              <a:lnSpc>
                <a:spcPts val="1700"/>
              </a:lnSpc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Возможность персонализации: </a:t>
            </a:r>
            <a:endParaRPr lang="ru-RU" sz="1100" b="1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установка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</a:t>
            </a:r>
            <a:r>
              <a:rPr lang="ru-RU" sz="11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ильда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 гравировкой, уф-печатью </a:t>
            </a:r>
            <a:endParaRPr lang="ru-RU" sz="1100" dirty="0" smtClean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1700"/>
              </a:lnSpc>
            </a:pP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 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полимерной </a:t>
            </a:r>
            <a:r>
              <a:rPr 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наклейкой</a:t>
            </a:r>
          </a:p>
          <a:p>
            <a:pPr>
              <a:lnSpc>
                <a:spcPts val="1700"/>
              </a:lnSpc>
            </a:pP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термотрансферная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печать, </a:t>
            </a:r>
            <a:r>
              <a:rPr lang="ru-RU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шелкотрансферная</a:t>
            </a:r>
            <a:r>
              <a:rPr lang="ru-RU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печать, многоцветный винил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" y="6327005"/>
            <a:ext cx="1146316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70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овинки 2023.potx" id="{7F4B4A52-202F-48E8-A4D9-79FBEAC2EC97}" vid="{802D48D3-246E-4737-B6AE-D9D283EAE673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овинки 2023.potx" id="{7F4B4A52-202F-48E8-A4D9-79FBEAC2EC97}" vid="{D642BED6-D06A-4CD3-8A4F-2AD76AE7B229}"/>
    </a:ext>
  </a:extLst>
</a:theme>
</file>

<file path=ppt/theme/theme3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овинки 2023.potx" id="{7F4B4A52-202F-48E8-A4D9-79FBEAC2EC97}" vid="{FFC52D43-6A27-4B80-969E-20229856414A}"/>
    </a:ext>
  </a:extLst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овинки 2023.potx" id="{7F4B4A52-202F-48E8-A4D9-79FBEAC2EC97}" vid="{C0AECB5C-5D74-4422-8118-59D57D9C2A51}"/>
    </a:ext>
  </a:extLst>
</a:theme>
</file>

<file path=ppt/theme/theme5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Новинки 2023.potx" id="{7F4B4A52-202F-48E8-A4D9-79FBEAC2EC97}" vid="{DA11AD72-0E4F-4805-836B-0FEA3C5CFA0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Новинки 2023</Template>
  <TotalTime>2068</TotalTime>
  <Words>213</Words>
  <Application>Microsoft Office PowerPoint</Application>
  <PresentationFormat>Широкоэкранный</PresentationFormat>
  <Paragraphs>87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1_Специальное оформление</vt:lpstr>
      <vt:lpstr>Специальное оформление</vt:lpstr>
      <vt:lpstr>Тема1</vt:lpstr>
      <vt:lpstr>2_Специальное оформление</vt:lpstr>
      <vt:lpstr>Презентация1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Короткова Анастасия</dc:creator>
  <cp:lastModifiedBy>Мельник Алла</cp:lastModifiedBy>
  <cp:revision>56</cp:revision>
  <dcterms:created xsi:type="dcterms:W3CDTF">2023-01-13T09:09:31Z</dcterms:created>
  <dcterms:modified xsi:type="dcterms:W3CDTF">2023-02-10T14:45:12Z</dcterms:modified>
</cp:coreProperties>
</file>