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56" r:id="rId3"/>
    <p:sldId id="295" r:id="rId4"/>
    <p:sldId id="298" r:id="rId5"/>
    <p:sldId id="292" r:id="rId6"/>
    <p:sldId id="279" r:id="rId7"/>
    <p:sldId id="296" r:id="rId8"/>
    <p:sldId id="29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1" userDrawn="1">
          <p15:clr>
            <a:srgbClr val="A4A3A4"/>
          </p15:clr>
        </p15:guide>
        <p15:guide id="2" pos="7151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orient="horz" pos="2931" userDrawn="1">
          <p15:clr>
            <a:srgbClr val="A4A3A4"/>
          </p15:clr>
        </p15:guide>
        <p15:guide id="5" orient="horz" pos="142" userDrawn="1">
          <p15:clr>
            <a:srgbClr val="A4A3A4"/>
          </p15:clr>
        </p15:guide>
        <p15:guide id="6" orient="horz" pos="414" userDrawn="1">
          <p15:clr>
            <a:srgbClr val="A4A3A4"/>
          </p15:clr>
        </p15:guide>
        <p15:guide id="7" orient="horz" pos="2260" userDrawn="1">
          <p15:clr>
            <a:srgbClr val="A4A3A4"/>
          </p15:clr>
        </p15:guide>
        <p15:guide id="9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32"/>
    <a:srgbClr val="2D288C"/>
    <a:srgbClr val="9743D9"/>
    <a:srgbClr val="00C09D"/>
    <a:srgbClr val="F5F5F5"/>
    <a:srgbClr val="9E9AE2"/>
    <a:srgbClr val="5E463A"/>
    <a:srgbClr val="DE6726"/>
    <a:srgbClr val="514947"/>
    <a:srgbClr val="4081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6424" autoAdjust="0"/>
  </p:normalViewPr>
  <p:slideViewPr>
    <p:cSldViewPr snapToGrid="0">
      <p:cViewPr varScale="1">
        <p:scale>
          <a:sx n="111" d="100"/>
          <a:sy n="111" d="100"/>
        </p:scale>
        <p:origin x="480" y="108"/>
      </p:cViewPr>
      <p:guideLst>
        <p:guide orient="horz" pos="3861"/>
        <p:guide pos="7151"/>
        <p:guide pos="393"/>
        <p:guide orient="horz" pos="2931"/>
        <p:guide orient="horz" pos="142"/>
        <p:guide orient="horz" pos="414"/>
        <p:guide orient="horz" pos="2260"/>
        <p:guide pos="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3" d="100"/>
          <a:sy n="73" d="100"/>
        </p:scale>
        <p:origin x="2981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05811-DE3F-424A-AD19-EE4078AEEF6F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2604C-C2A6-4C1F-B305-EAC17523F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C88B6-F874-457D-9792-250D01E82D05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08EC1-23C8-49EE-AD04-9BC3055C00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237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08EC1-23C8-49EE-AD04-9BC3055C004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86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08EC1-23C8-49EE-AD04-9BC3055C004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930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08EC1-23C8-49EE-AD04-9BC3055C004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71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08EC1-23C8-49EE-AD04-9BC3055C004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537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08EC1-23C8-49EE-AD04-9BC3055C004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136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08EC1-23C8-49EE-AD04-9BC3055C004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09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29DA-3522-42B1-8228-6BA1DF329F36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8883-8C0C-4585-9EAD-8C49BEC46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39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29DA-3522-42B1-8228-6BA1DF329F36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8883-8C0C-4585-9EAD-8C49BEC46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62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29DA-3522-42B1-8228-6BA1DF329F36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8883-8C0C-4585-9EAD-8C49BEC46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835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0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280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691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087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656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602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41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73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29DA-3522-42B1-8228-6BA1DF329F36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8883-8C0C-4585-9EAD-8C49BEC46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8323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043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604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6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29DA-3522-42B1-8228-6BA1DF329F36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8883-8C0C-4585-9EAD-8C49BEC46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818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29DA-3522-42B1-8228-6BA1DF329F36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8883-8C0C-4585-9EAD-8C49BEC46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34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29DA-3522-42B1-8228-6BA1DF329F36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8883-8C0C-4585-9EAD-8C49BEC46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8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29DA-3522-42B1-8228-6BA1DF329F36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8883-8C0C-4585-9EAD-8C49BEC46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7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29DA-3522-42B1-8228-6BA1DF329F36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8883-8C0C-4585-9EAD-8C49BEC46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346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29DA-3522-42B1-8228-6BA1DF329F36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8883-8C0C-4585-9EAD-8C49BEC46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84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29DA-3522-42B1-8228-6BA1DF329F36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8883-8C0C-4585-9EAD-8C49BEC46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12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E29DA-3522-42B1-8228-6BA1DF329F36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78883-8C0C-4585-9EAD-8C49BEC46B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34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731F-7A0C-4143-8D82-6DE361187154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0F52A-5CEA-41F7-A682-BB3A296C73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59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E1ED75-5937-01E9-5682-079001ADE3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90195" cy="6859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9420" y="1481515"/>
            <a:ext cx="4394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ВНЕШНИЕ АККУМУЛЯТОРЫ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422" y="789489"/>
            <a:ext cx="345417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3200" dirty="0">
                <a:solidFill>
                  <a:srgbClr val="9743D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НОВИНКА </a:t>
            </a:r>
            <a:r>
              <a:rPr lang="ru-RU" sz="3200" dirty="0" smtClean="0">
                <a:solidFill>
                  <a:srgbClr val="9743D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</a:t>
            </a:r>
            <a:r>
              <a:rPr lang="en-US" sz="3200" dirty="0" smtClean="0">
                <a:solidFill>
                  <a:srgbClr val="9743D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ru-RU" sz="3200" dirty="0">
              <a:solidFill>
                <a:srgbClr val="9743D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0" y="6327005"/>
            <a:ext cx="1146316" cy="36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9422" y="2796805"/>
            <a:ext cx="4110338" cy="929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Elari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5000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mAh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3400"/>
              </a:lnSpc>
            </a:pP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Elari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Plus 10000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mAh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67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052893-B2F4-69C9-D80F-8C02084AB4D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2"/>
          <a:stretch/>
        </p:blipFill>
        <p:spPr>
          <a:xfrm>
            <a:off x="431181" y="0"/>
            <a:ext cx="11760820" cy="6859016"/>
          </a:xfrm>
          <a:prstGeom prst="rect">
            <a:avLst/>
          </a:prstGeom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7419976" y="457200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7419976" y="627611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1986" y="495633"/>
            <a:ext cx="63877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ВНЕШНИЕ АККУМУЛЯТОРЫ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Elari</a:t>
            </a:r>
            <a:r>
              <a:rPr lang="en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Plus 10000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mAh</a:t>
            </a:r>
            <a:r>
              <a:rPr lang="en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Elari</a:t>
            </a:r>
            <a:r>
              <a:rPr lang="en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5000 </a:t>
            </a:r>
            <a:r>
              <a:rPr lang="en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mAh</a:t>
            </a:r>
            <a:r>
              <a:rPr lang="en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81986" y="2099420"/>
            <a:ext cx="425020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Устройство серии </a:t>
            </a:r>
            <a:r>
              <a:rPr kumimoji="0" lang="en-US" altLang="ru-RU" sz="1100" b="0" i="0" u="none" strike="noStrike" cap="none" normalizeH="0" baseline="0" dirty="0" err="1">
                <a:ln>
                  <a:noFill/>
                </a:ln>
                <a:solidFill>
                  <a:srgbClr val="59595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Elari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это стильный и удобный аксессуар на каждый день,</a:t>
            </a:r>
            <a:r>
              <a:rPr kumimoji="0" lang="en-US" altLang="ru-RU" sz="11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также энергосберегающий и прочный аккумулятор. Современные технологии безопасности помогут защитить ваше устройство при зарядке.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0" y="6327005"/>
            <a:ext cx="1146316" cy="360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81986" y="3209535"/>
            <a:ext cx="4956453" cy="570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ELARI</a:t>
            </a:r>
          </a:p>
          <a:p>
            <a:pPr>
              <a:lnSpc>
                <a:spcPts val="2000"/>
              </a:lnSpc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Артикул: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37596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1986" y="4410247"/>
            <a:ext cx="4956453" cy="570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ELARI PLUS</a:t>
            </a:r>
          </a:p>
          <a:p>
            <a:pPr>
              <a:lnSpc>
                <a:spcPts val="2000"/>
              </a:lnSpc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Артикул:</a:t>
            </a:r>
            <a:r>
              <a:rPr 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37597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81986" y="5315702"/>
            <a:ext cx="783118" cy="558474"/>
            <a:chOff x="96132" y="100554"/>
            <a:chExt cx="783118" cy="558474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7FCFA1CA-9033-8CFF-4BB2-4DE333E49867}"/>
                </a:ext>
              </a:extLst>
            </p:cNvPr>
            <p:cNvSpPr/>
            <p:nvPr/>
          </p:nvSpPr>
          <p:spPr>
            <a:xfrm>
              <a:off x="208454" y="100554"/>
              <a:ext cx="558474" cy="558474"/>
            </a:xfrm>
            <a:prstGeom prst="ellipse">
              <a:avLst/>
            </a:prstGeom>
            <a:solidFill>
              <a:srgbClr val="FF7D32"/>
            </a:solidFill>
            <a:ln w="9525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6132" y="166912"/>
              <a:ext cx="783118" cy="425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 </a:t>
              </a:r>
            </a:p>
            <a:p>
              <a:pPr algn="ctr">
                <a:lnSpc>
                  <a:spcPts val="132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COLOR</a:t>
              </a:r>
              <a:endPara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BB039E5-461E-15E2-F710-4DE10EBB9514}"/>
              </a:ext>
            </a:extLst>
          </p:cNvPr>
          <p:cNvSpPr/>
          <p:nvPr/>
        </p:nvSpPr>
        <p:spPr>
          <a:xfrm>
            <a:off x="1359333" y="5465417"/>
            <a:ext cx="3494888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20"/>
              </a:lnSpc>
            </a:pP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Оранжевый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новый цвет в коллекции 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650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7" t="17835" r="21971" b="23276"/>
          <a:stretch/>
        </p:blipFill>
        <p:spPr>
          <a:xfrm>
            <a:off x="4036311" y="1718733"/>
            <a:ext cx="7774690" cy="4220870"/>
          </a:xfrm>
          <a:prstGeom prst="rect">
            <a:avLst/>
          </a:prstGeom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7419976" y="457200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7419976" y="627611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1986" y="495633"/>
            <a:ext cx="6074188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ПЕРСОНАЛИЗАЦИЯ </a:t>
            </a:r>
          </a:p>
          <a:p>
            <a:pPr>
              <a:lnSpc>
                <a:spcPts val="4000"/>
              </a:lnSpc>
            </a:pP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ТЕПЕРЬ С 2х СТОРОН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81987" y="2362994"/>
            <a:ext cx="35698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Уникальность модели </a:t>
            </a:r>
            <a:r>
              <a:rPr lang="ru-RU" altLang="ru-RU" sz="1100" dirty="0" err="1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Elari</a:t>
            </a:r>
            <a:r>
              <a:rPr lang="ru-RU" altLang="ru-RU" sz="1100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</a:t>
            </a:r>
            <a:r>
              <a:rPr lang="en-US" altLang="ru-RU" sz="1100" dirty="0" err="1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Elari</a:t>
            </a:r>
            <a:r>
              <a:rPr lang="en-US" altLang="ru-RU" sz="1100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Plus</a:t>
            </a:r>
            <a:r>
              <a:rPr lang="ru-RU" altLang="ru-RU" sz="1100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altLang="ru-RU" sz="11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endParaRPr lang="en-US" altLang="ru-RU" sz="1100" dirty="0" smtClean="0">
              <a:solidFill>
                <a:srgbClr val="59595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dirty="0" smtClean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</a:t>
            </a:r>
            <a:r>
              <a:rPr lang="ru-RU" altLang="ru-RU" sz="11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возможности двухсторонней персонализации. Технические характеристики расположены на боковой стороне устройства, что позволяет расширить площадь нанесения. Благодаря </a:t>
            </a:r>
            <a:r>
              <a:rPr lang="ru-RU" altLang="ru-RU" sz="1100" dirty="0" err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брендированию</a:t>
            </a:r>
            <a:r>
              <a:rPr lang="ru-RU" altLang="ru-RU" sz="11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лицевой, и задней части корпуса аккумулятор можно класть любой стороной – логотип компании или яркий </a:t>
            </a:r>
            <a:r>
              <a:rPr lang="ru-RU" altLang="ru-RU" sz="1100" dirty="0" err="1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принт</a:t>
            </a:r>
            <a:r>
              <a:rPr lang="ru-RU" altLang="ru-RU" sz="11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всегда будет на виду. 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0" y="6327005"/>
            <a:ext cx="1146316" cy="360000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55A186-9E71-027E-EEF9-F2FD80EEDEA2}"/>
              </a:ext>
            </a:extLst>
          </p:cNvPr>
          <p:cNvCxnSpPr>
            <a:cxnSpLocks/>
          </p:cNvCxnSpPr>
          <p:nvPr/>
        </p:nvCxnSpPr>
        <p:spPr>
          <a:xfrm>
            <a:off x="8287265" y="4041744"/>
            <a:ext cx="304800" cy="195449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DC403D3-1115-BB8C-87A5-2C6247E997FE}"/>
              </a:ext>
            </a:extLst>
          </p:cNvPr>
          <p:cNvCxnSpPr>
            <a:cxnSpLocks/>
          </p:cNvCxnSpPr>
          <p:nvPr/>
        </p:nvCxnSpPr>
        <p:spPr>
          <a:xfrm>
            <a:off x="6260757" y="6000617"/>
            <a:ext cx="2331308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1D18667-F457-D0F7-0D2D-7281D294490F}"/>
              </a:ext>
            </a:extLst>
          </p:cNvPr>
          <p:cNvSpPr/>
          <p:nvPr/>
        </p:nvSpPr>
        <p:spPr>
          <a:xfrm>
            <a:off x="6167905" y="5696192"/>
            <a:ext cx="23326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Технические характеристики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2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88696E5-D139-57BA-89EB-13BAC2CF05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90" cy="6858000"/>
          </a:xfrm>
          <a:prstGeom prst="rect">
            <a:avLst/>
          </a:prstGeom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7419976" y="457200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7419976" y="627611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340319" y="2047538"/>
            <a:ext cx="12811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LED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индикатор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1340319" y="2309148"/>
            <a:ext cx="1320778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cxnSpLocks/>
          </p:cNvCxnSpPr>
          <p:nvPr/>
        </p:nvCxnSpPr>
        <p:spPr>
          <a:xfrm>
            <a:off x="2792612" y="2293779"/>
            <a:ext cx="191348" cy="62457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2796342" y="1996969"/>
            <a:ext cx="2130711" cy="2753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00"/>
              </a:lnSpc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Выход </a:t>
            </a:r>
            <a:r>
              <a:rPr lang="e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Type-C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5V/1.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А/2.1</a:t>
            </a:r>
            <a:r>
              <a:rPr lang="e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2796342" y="2304414"/>
            <a:ext cx="2408552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0" y="6327005"/>
            <a:ext cx="1146316" cy="360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81986" y="4435935"/>
            <a:ext cx="4250209" cy="1506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ELARI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5000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mAh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600"/>
              </a:lnSpc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Характеристики: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Вход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Micro-USB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5V/2.0A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Выход Type-C: </a:t>
            </a:r>
            <a:r>
              <a:rPr lang="e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5V/1.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А/2.1</a:t>
            </a:r>
            <a:r>
              <a:rPr lang="e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Выход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USB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5V/1.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А/2.1</a:t>
            </a:r>
            <a:r>
              <a:rPr lang="e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Размер: 93 х 64 х 13,8 мм 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Вес: 108 г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348951" y="4441069"/>
            <a:ext cx="1571264" cy="2657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500"/>
              </a:lnSpc>
              <a:spcAft>
                <a:spcPts val="0"/>
              </a:spcAft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Кнопка включения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8277760" y="4766141"/>
            <a:ext cx="164245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cxnSpLocks/>
          </p:cNvCxnSpPr>
          <p:nvPr/>
        </p:nvCxnSpPr>
        <p:spPr>
          <a:xfrm flipH="1">
            <a:off x="8282856" y="3255710"/>
            <a:ext cx="487518" cy="151859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872FEF6-D55C-0CFA-BAFE-955851D064CB}"/>
              </a:ext>
            </a:extLst>
          </p:cNvPr>
          <p:cNvCxnSpPr>
            <a:cxnSpLocks/>
          </p:cNvCxnSpPr>
          <p:nvPr/>
        </p:nvCxnSpPr>
        <p:spPr>
          <a:xfrm>
            <a:off x="2661097" y="2309148"/>
            <a:ext cx="148605" cy="45989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B55A186-9E71-027E-EEF9-F2FD80EEDEA2}"/>
              </a:ext>
            </a:extLst>
          </p:cNvPr>
          <p:cNvCxnSpPr>
            <a:cxnSpLocks/>
          </p:cNvCxnSpPr>
          <p:nvPr/>
        </p:nvCxnSpPr>
        <p:spPr>
          <a:xfrm>
            <a:off x="1232088" y="741646"/>
            <a:ext cx="178874" cy="58385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DC403D3-1115-BB8C-87A5-2C6247E997FE}"/>
              </a:ext>
            </a:extLst>
          </p:cNvPr>
          <p:cNvCxnSpPr>
            <a:cxnSpLocks/>
          </p:cNvCxnSpPr>
          <p:nvPr/>
        </p:nvCxnSpPr>
        <p:spPr>
          <a:xfrm>
            <a:off x="1223531" y="742514"/>
            <a:ext cx="185833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1D18667-F457-D0F7-0D2D-7281D294490F}"/>
              </a:ext>
            </a:extLst>
          </p:cNvPr>
          <p:cNvSpPr/>
          <p:nvPr/>
        </p:nvSpPr>
        <p:spPr>
          <a:xfrm>
            <a:off x="1155118" y="481773"/>
            <a:ext cx="19992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Вход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Micro-USB 5V/2.0A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95F1BD7-6A73-F4A1-28D7-21E746CE6074}"/>
              </a:ext>
            </a:extLst>
          </p:cNvPr>
          <p:cNvSpPr/>
          <p:nvPr/>
        </p:nvSpPr>
        <p:spPr>
          <a:xfrm>
            <a:off x="160288" y="3453333"/>
            <a:ext cx="19367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USB-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Выход </a:t>
            </a:r>
            <a:r>
              <a:rPr lang="e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5V/1.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А/2.1</a:t>
            </a:r>
            <a:r>
              <a:rPr lang="e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59D503A8-B455-0D71-329D-093A715706E4}"/>
              </a:ext>
            </a:extLst>
          </p:cNvPr>
          <p:cNvCxnSpPr>
            <a:cxnSpLocks/>
          </p:cNvCxnSpPr>
          <p:nvPr/>
        </p:nvCxnSpPr>
        <p:spPr>
          <a:xfrm>
            <a:off x="237744" y="3714943"/>
            <a:ext cx="182236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FCD03BF-6845-D4D9-B2A7-8010BD27D179}"/>
              </a:ext>
            </a:extLst>
          </p:cNvPr>
          <p:cNvSpPr/>
          <p:nvPr/>
        </p:nvSpPr>
        <p:spPr>
          <a:xfrm>
            <a:off x="3258429" y="3443243"/>
            <a:ext cx="19367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USB-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Выход </a:t>
            </a:r>
            <a:r>
              <a:rPr lang="e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5V/1.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А/2.1</a:t>
            </a:r>
            <a:r>
              <a:rPr lang="e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A66EAE1-1D79-6746-3D75-C354B956BD76}"/>
              </a:ext>
            </a:extLst>
          </p:cNvPr>
          <p:cNvCxnSpPr>
            <a:cxnSpLocks/>
          </p:cNvCxnSpPr>
          <p:nvPr/>
        </p:nvCxnSpPr>
        <p:spPr>
          <a:xfrm>
            <a:off x="3130452" y="3704853"/>
            <a:ext cx="198735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FD07AF3F-F809-EB21-A023-1A573FF8584D}"/>
              </a:ext>
            </a:extLst>
          </p:cNvPr>
          <p:cNvCxnSpPr>
            <a:cxnSpLocks/>
          </p:cNvCxnSpPr>
          <p:nvPr/>
        </p:nvCxnSpPr>
        <p:spPr>
          <a:xfrm flipH="1">
            <a:off x="3130452" y="2984424"/>
            <a:ext cx="235028" cy="72734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59718404-2116-A102-1BB1-6AB1F4E27A99}"/>
              </a:ext>
            </a:extLst>
          </p:cNvPr>
          <p:cNvCxnSpPr>
            <a:cxnSpLocks/>
          </p:cNvCxnSpPr>
          <p:nvPr/>
        </p:nvCxnSpPr>
        <p:spPr>
          <a:xfrm flipH="1">
            <a:off x="2060108" y="2994514"/>
            <a:ext cx="235028" cy="72734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08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81067CF-0210-EDAB-F7C0-B20B6FA344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" y="0"/>
            <a:ext cx="12190195" cy="6859016"/>
          </a:xfrm>
          <a:prstGeom prst="rect">
            <a:avLst/>
          </a:prstGeom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766928" y="457200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0" y="6327005"/>
            <a:ext cx="1146316" cy="360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897165" y="1929256"/>
            <a:ext cx="20667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Доступные цвета: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97166" y="191734"/>
            <a:ext cx="434406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комплекте: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 Подарочная коробка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размер в коробке: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00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45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 мм)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 Инструкция на русском и английском языке  </a:t>
            </a:r>
          </a:p>
          <a:p>
            <a:pPr>
              <a:lnSpc>
                <a:spcPts val="1800"/>
              </a:lnSpc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 Кабель 3 в 1 (длина 25 см)</a:t>
            </a:r>
          </a:p>
        </p:txBody>
      </p:sp>
      <p:sp>
        <p:nvSpPr>
          <p:cNvPr id="19" name="Овал 18"/>
          <p:cNvSpPr/>
          <p:nvPr/>
        </p:nvSpPr>
        <p:spPr>
          <a:xfrm>
            <a:off x="5969165" y="2382132"/>
            <a:ext cx="216000" cy="216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897165" y="2649903"/>
            <a:ext cx="1237799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20"/>
              </a:lnSpc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Черный</a:t>
            </a:r>
          </a:p>
          <a:p>
            <a:pPr>
              <a:lnSpc>
                <a:spcPts val="132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37596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.010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DC240B9-CBBA-2679-3EEC-9EE82B330F42}"/>
              </a:ext>
            </a:extLst>
          </p:cNvPr>
          <p:cNvSpPr/>
          <p:nvPr/>
        </p:nvSpPr>
        <p:spPr>
          <a:xfrm>
            <a:off x="7158867" y="2382132"/>
            <a:ext cx="216000" cy="216000"/>
          </a:xfrm>
          <a:prstGeom prst="ellipse">
            <a:avLst/>
          </a:prstGeom>
          <a:solidFill>
            <a:srgbClr val="2D288C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CCCB969-FDC3-C9B3-6AA8-7B7C0AC026D4}"/>
              </a:ext>
            </a:extLst>
          </p:cNvPr>
          <p:cNvSpPr/>
          <p:nvPr/>
        </p:nvSpPr>
        <p:spPr>
          <a:xfrm>
            <a:off x="7086867" y="2649903"/>
            <a:ext cx="1237799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20"/>
              </a:lnSpc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Синий</a:t>
            </a:r>
          </a:p>
          <a:p>
            <a:pPr>
              <a:lnSpc>
                <a:spcPts val="132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37596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.030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F141441-744D-D9A9-3BA9-55F98E68EAAB}"/>
              </a:ext>
            </a:extLst>
          </p:cNvPr>
          <p:cNvSpPr/>
          <p:nvPr/>
        </p:nvSpPr>
        <p:spPr>
          <a:xfrm>
            <a:off x="8348569" y="2382132"/>
            <a:ext cx="216000" cy="21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F1D17E9-6AF1-8671-CFCF-672D44938D26}"/>
              </a:ext>
            </a:extLst>
          </p:cNvPr>
          <p:cNvSpPr/>
          <p:nvPr/>
        </p:nvSpPr>
        <p:spPr>
          <a:xfrm>
            <a:off x="8276569" y="2649903"/>
            <a:ext cx="1237799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20"/>
              </a:lnSpc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Белый</a:t>
            </a:r>
          </a:p>
          <a:p>
            <a:pPr>
              <a:lnSpc>
                <a:spcPts val="132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37596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.100</a:t>
            </a:r>
          </a:p>
        </p:txBody>
      </p:sp>
    </p:spTree>
    <p:extLst>
      <p:ext uri="{BB962C8B-B14F-4D97-AF65-F5344CB8AC3E}">
        <p14:creationId xmlns:p14="http://schemas.microsoft.com/office/powerpoint/2010/main" val="2937216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B71948-3F74-E979-56C7-39EBA92D02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" y="0"/>
            <a:ext cx="12190195" cy="6859016"/>
          </a:xfrm>
          <a:prstGeom prst="rect">
            <a:avLst/>
          </a:prstGeom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7419976" y="457200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7419976" y="627611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839099" y="450651"/>
            <a:ext cx="12811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LED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индикатор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6839099" y="712261"/>
            <a:ext cx="1320778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>
            <a:cxnSpLocks/>
          </p:cNvCxnSpPr>
          <p:nvPr/>
        </p:nvCxnSpPr>
        <p:spPr>
          <a:xfrm>
            <a:off x="3743342" y="3399768"/>
            <a:ext cx="191348" cy="62457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3747072" y="3102958"/>
            <a:ext cx="2130711" cy="2753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00"/>
              </a:lnSpc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Выход </a:t>
            </a:r>
            <a:r>
              <a:rPr lang="e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Type-C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5V/1.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А/2.1</a:t>
            </a:r>
            <a:r>
              <a:rPr lang="e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3747072" y="3410403"/>
            <a:ext cx="2408552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0" y="6327005"/>
            <a:ext cx="1146316" cy="360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81986" y="4435935"/>
            <a:ext cx="4250209" cy="1506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ELARI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PLUS 10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000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mAh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600"/>
              </a:lnSpc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Характеристики: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Вход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Micro-USB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5V/2.0A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Выход Type-C: </a:t>
            </a:r>
            <a:r>
              <a:rPr lang="e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5V/1.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А/2.1</a:t>
            </a:r>
            <a:r>
              <a:rPr lang="e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Выход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USB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5V/1.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А/2.1</a:t>
            </a:r>
            <a:r>
              <a:rPr lang="e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Размер: 138,5 х 68 х 15 мм </a:t>
            </a:r>
          </a:p>
          <a:p>
            <a:pPr marL="171450" indent="-1714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Вес: 217 г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872FEF6-D55C-0CFA-BAFE-955851D064CB}"/>
              </a:ext>
            </a:extLst>
          </p:cNvPr>
          <p:cNvCxnSpPr>
            <a:cxnSpLocks/>
          </p:cNvCxnSpPr>
          <p:nvPr/>
        </p:nvCxnSpPr>
        <p:spPr>
          <a:xfrm>
            <a:off x="8159877" y="712261"/>
            <a:ext cx="453181" cy="664255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B55A186-9E71-027E-EEF9-F2FD80EEDEA2}"/>
              </a:ext>
            </a:extLst>
          </p:cNvPr>
          <p:cNvCxnSpPr>
            <a:cxnSpLocks/>
          </p:cNvCxnSpPr>
          <p:nvPr/>
        </p:nvCxnSpPr>
        <p:spPr>
          <a:xfrm>
            <a:off x="1469471" y="637138"/>
            <a:ext cx="148333" cy="48416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1D18667-F457-D0F7-0D2D-7281D294490F}"/>
              </a:ext>
            </a:extLst>
          </p:cNvPr>
          <p:cNvSpPr/>
          <p:nvPr/>
        </p:nvSpPr>
        <p:spPr>
          <a:xfrm>
            <a:off x="1407456" y="366001"/>
            <a:ext cx="15712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Кнопка включения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0FCD03BF-6845-D4D9-B2A7-8010BD27D179}"/>
              </a:ext>
            </a:extLst>
          </p:cNvPr>
          <p:cNvSpPr/>
          <p:nvPr/>
        </p:nvSpPr>
        <p:spPr>
          <a:xfrm>
            <a:off x="4510110" y="4545615"/>
            <a:ext cx="19367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USB-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Выход </a:t>
            </a:r>
            <a:r>
              <a:rPr lang="e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5V/1.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А/2.1</a:t>
            </a:r>
            <a:r>
              <a:rPr lang="e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A66EAE1-1D79-6746-3D75-C354B956BD76}"/>
              </a:ext>
            </a:extLst>
          </p:cNvPr>
          <p:cNvCxnSpPr>
            <a:cxnSpLocks/>
          </p:cNvCxnSpPr>
          <p:nvPr/>
        </p:nvCxnSpPr>
        <p:spPr>
          <a:xfrm>
            <a:off x="4382133" y="4807225"/>
            <a:ext cx="1987353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FD07AF3F-F809-EB21-A023-1A573FF8584D}"/>
              </a:ext>
            </a:extLst>
          </p:cNvPr>
          <p:cNvCxnSpPr>
            <a:cxnSpLocks/>
          </p:cNvCxnSpPr>
          <p:nvPr/>
        </p:nvCxnSpPr>
        <p:spPr>
          <a:xfrm flipH="1">
            <a:off x="4382133" y="4086796"/>
            <a:ext cx="235028" cy="72734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2DE1946A-0888-16B3-7DEB-7B11AF47334B}"/>
              </a:ext>
            </a:extLst>
          </p:cNvPr>
          <p:cNvCxnSpPr>
            <a:cxnSpLocks/>
          </p:cNvCxnSpPr>
          <p:nvPr/>
        </p:nvCxnSpPr>
        <p:spPr>
          <a:xfrm>
            <a:off x="1407456" y="2030143"/>
            <a:ext cx="178874" cy="58385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B549077-DCBF-3457-A4CF-F7F9C4D63C54}"/>
              </a:ext>
            </a:extLst>
          </p:cNvPr>
          <p:cNvSpPr/>
          <p:nvPr/>
        </p:nvSpPr>
        <p:spPr>
          <a:xfrm>
            <a:off x="1330486" y="1770270"/>
            <a:ext cx="19992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Вход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Micro-USB 5V/2.0A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D774FB3-262A-03A4-88B8-B0929B46616E}"/>
              </a:ext>
            </a:extLst>
          </p:cNvPr>
          <p:cNvCxnSpPr/>
          <p:nvPr/>
        </p:nvCxnSpPr>
        <p:spPr>
          <a:xfrm>
            <a:off x="1407456" y="2030143"/>
            <a:ext cx="184114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2F2234A8-AFC9-0921-B669-625FA1728E64}"/>
              </a:ext>
            </a:extLst>
          </p:cNvPr>
          <p:cNvCxnSpPr>
            <a:cxnSpLocks/>
          </p:cNvCxnSpPr>
          <p:nvPr/>
        </p:nvCxnSpPr>
        <p:spPr>
          <a:xfrm>
            <a:off x="1466113" y="641377"/>
            <a:ext cx="151260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0E847572-C368-4349-71FB-B73A8411ADBF}"/>
              </a:ext>
            </a:extLst>
          </p:cNvPr>
          <p:cNvCxnSpPr>
            <a:cxnSpLocks/>
          </p:cNvCxnSpPr>
          <p:nvPr/>
        </p:nvCxnSpPr>
        <p:spPr>
          <a:xfrm>
            <a:off x="3034505" y="3399768"/>
            <a:ext cx="191348" cy="62457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86894F3-D330-ADAE-AF82-516DC1A5581E}"/>
              </a:ext>
            </a:extLst>
          </p:cNvPr>
          <p:cNvSpPr/>
          <p:nvPr/>
        </p:nvSpPr>
        <p:spPr>
          <a:xfrm>
            <a:off x="1004276" y="3102958"/>
            <a:ext cx="193674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USB-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Выход </a:t>
            </a:r>
            <a:r>
              <a:rPr lang="e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5V/1.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А/2.1</a:t>
            </a:r>
            <a:r>
              <a:rPr lang="e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BCD6EDFC-94A3-35A1-5756-8C48A717563F}"/>
              </a:ext>
            </a:extLst>
          </p:cNvPr>
          <p:cNvCxnSpPr>
            <a:cxnSpLocks/>
          </p:cNvCxnSpPr>
          <p:nvPr/>
        </p:nvCxnSpPr>
        <p:spPr>
          <a:xfrm>
            <a:off x="1004276" y="3410403"/>
            <a:ext cx="2030229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12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856D816-B41F-8540-21A5-26A8F8CAB4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" y="0"/>
            <a:ext cx="12190195" cy="6859016"/>
          </a:xfrm>
          <a:prstGeom prst="rect">
            <a:avLst/>
          </a:prstGeom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766928" y="457200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0" y="6327005"/>
            <a:ext cx="1146316" cy="360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897165" y="1929256"/>
            <a:ext cx="20667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Доступные цвета: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97166" y="191734"/>
            <a:ext cx="434406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комплекте: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 Подарочная коробка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размер в коробке: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85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x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 мм)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 Инструкция на русском и английском языке  </a:t>
            </a:r>
          </a:p>
          <a:p>
            <a:pPr>
              <a:lnSpc>
                <a:spcPts val="1800"/>
              </a:lnSpc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 Кабель 3 в 1 (длина 25 см)</a:t>
            </a:r>
          </a:p>
        </p:txBody>
      </p:sp>
      <p:sp>
        <p:nvSpPr>
          <p:cNvPr id="19" name="Овал 18"/>
          <p:cNvSpPr/>
          <p:nvPr/>
        </p:nvSpPr>
        <p:spPr>
          <a:xfrm>
            <a:off x="5969165" y="2382132"/>
            <a:ext cx="216000" cy="216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897165" y="2649903"/>
            <a:ext cx="1237799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20"/>
              </a:lnSpc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Черный</a:t>
            </a:r>
          </a:p>
          <a:p>
            <a:pPr>
              <a:lnSpc>
                <a:spcPts val="132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3759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7.010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DC240B9-CBBA-2679-3EEC-9EE82B330F42}"/>
              </a:ext>
            </a:extLst>
          </p:cNvPr>
          <p:cNvSpPr/>
          <p:nvPr/>
        </p:nvSpPr>
        <p:spPr>
          <a:xfrm>
            <a:off x="7158867" y="2382132"/>
            <a:ext cx="216000" cy="216000"/>
          </a:xfrm>
          <a:prstGeom prst="ellipse">
            <a:avLst/>
          </a:prstGeom>
          <a:solidFill>
            <a:srgbClr val="2D288C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CCCB969-FDC3-C9B3-6AA8-7B7C0AC026D4}"/>
              </a:ext>
            </a:extLst>
          </p:cNvPr>
          <p:cNvSpPr/>
          <p:nvPr/>
        </p:nvSpPr>
        <p:spPr>
          <a:xfrm>
            <a:off x="7086867" y="2649903"/>
            <a:ext cx="1237799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20"/>
              </a:lnSpc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Синий</a:t>
            </a:r>
          </a:p>
          <a:p>
            <a:pPr>
              <a:lnSpc>
                <a:spcPts val="132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3759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7.030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F141441-744D-D9A9-3BA9-55F98E68EAAB}"/>
              </a:ext>
            </a:extLst>
          </p:cNvPr>
          <p:cNvSpPr/>
          <p:nvPr/>
        </p:nvSpPr>
        <p:spPr>
          <a:xfrm>
            <a:off x="8348569" y="2382132"/>
            <a:ext cx="216000" cy="216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F1D17E9-6AF1-8671-CFCF-672D44938D26}"/>
              </a:ext>
            </a:extLst>
          </p:cNvPr>
          <p:cNvSpPr/>
          <p:nvPr/>
        </p:nvSpPr>
        <p:spPr>
          <a:xfrm>
            <a:off x="8276569" y="2649903"/>
            <a:ext cx="1237799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20"/>
              </a:lnSpc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Зеленый</a:t>
            </a:r>
          </a:p>
          <a:p>
            <a:pPr>
              <a:lnSpc>
                <a:spcPts val="132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3759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7.040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1C889280-AD04-812E-DB1B-BB47224423B1}"/>
              </a:ext>
            </a:extLst>
          </p:cNvPr>
          <p:cNvSpPr/>
          <p:nvPr/>
        </p:nvSpPr>
        <p:spPr>
          <a:xfrm>
            <a:off x="9538272" y="2382132"/>
            <a:ext cx="216000" cy="216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219A7CE-3846-7E73-1144-9474FB78E56B}"/>
              </a:ext>
            </a:extLst>
          </p:cNvPr>
          <p:cNvSpPr/>
          <p:nvPr/>
        </p:nvSpPr>
        <p:spPr>
          <a:xfrm>
            <a:off x="9466272" y="2649903"/>
            <a:ext cx="1237799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20"/>
              </a:lnSpc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Красный</a:t>
            </a:r>
          </a:p>
          <a:p>
            <a:pPr>
              <a:lnSpc>
                <a:spcPts val="132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3759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7.060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7FCFA1CA-9033-8CFF-4BB2-4DE333E49867}"/>
              </a:ext>
            </a:extLst>
          </p:cNvPr>
          <p:cNvSpPr/>
          <p:nvPr/>
        </p:nvSpPr>
        <p:spPr>
          <a:xfrm>
            <a:off x="5969165" y="3385022"/>
            <a:ext cx="216000" cy="216000"/>
          </a:xfrm>
          <a:prstGeom prst="ellipse">
            <a:avLst/>
          </a:prstGeom>
          <a:solidFill>
            <a:srgbClr val="FF7D32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BB039E5-461E-15E2-F710-4DE10EBB9514}"/>
              </a:ext>
            </a:extLst>
          </p:cNvPr>
          <p:cNvSpPr/>
          <p:nvPr/>
        </p:nvSpPr>
        <p:spPr>
          <a:xfrm>
            <a:off x="5897165" y="3652793"/>
            <a:ext cx="1237799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20"/>
              </a:lnSpc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Оранжевый</a:t>
            </a:r>
          </a:p>
          <a:p>
            <a:pPr>
              <a:lnSpc>
                <a:spcPts val="132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3759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7.070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EF4EB63E-DD01-8958-A018-9B3B9861B17D}"/>
              </a:ext>
            </a:extLst>
          </p:cNvPr>
          <p:cNvSpPr/>
          <p:nvPr/>
        </p:nvSpPr>
        <p:spPr>
          <a:xfrm>
            <a:off x="7168699" y="3385022"/>
            <a:ext cx="216000" cy="216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45A3B03-5B87-49AA-6223-83ABA1D08660}"/>
              </a:ext>
            </a:extLst>
          </p:cNvPr>
          <p:cNvSpPr/>
          <p:nvPr/>
        </p:nvSpPr>
        <p:spPr>
          <a:xfrm>
            <a:off x="7096699" y="3652793"/>
            <a:ext cx="1237799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20"/>
              </a:lnSpc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Белый</a:t>
            </a:r>
          </a:p>
          <a:p>
            <a:pPr>
              <a:lnSpc>
                <a:spcPts val="1320"/>
              </a:lnSpc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3759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7.100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96132" y="100554"/>
            <a:ext cx="783118" cy="558474"/>
            <a:chOff x="96132" y="100554"/>
            <a:chExt cx="783118" cy="558474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7FCFA1CA-9033-8CFF-4BB2-4DE333E49867}"/>
                </a:ext>
              </a:extLst>
            </p:cNvPr>
            <p:cNvSpPr/>
            <p:nvPr/>
          </p:nvSpPr>
          <p:spPr>
            <a:xfrm>
              <a:off x="208454" y="100554"/>
              <a:ext cx="558474" cy="558474"/>
            </a:xfrm>
            <a:prstGeom prst="ellipse">
              <a:avLst/>
            </a:prstGeom>
            <a:solidFill>
              <a:srgbClr val="FF7D32"/>
            </a:solidFill>
            <a:ln w="9525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96132" y="166912"/>
              <a:ext cx="783118" cy="425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NEW </a:t>
              </a:r>
            </a:p>
            <a:p>
              <a:pPr algn="ctr">
                <a:lnSpc>
                  <a:spcPts val="1320"/>
                </a:lnSpc>
              </a:pPr>
              <a:r>
                <a:rPr lang="en-US" sz="8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COLOR</a:t>
              </a:r>
              <a:endParaRPr lang="ru-RU" sz="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BBB039E5-461E-15E2-F710-4DE10EBB9514}"/>
              </a:ext>
            </a:extLst>
          </p:cNvPr>
          <p:cNvSpPr/>
          <p:nvPr/>
        </p:nvSpPr>
        <p:spPr>
          <a:xfrm>
            <a:off x="873479" y="250269"/>
            <a:ext cx="3494888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320"/>
              </a:lnSpc>
            </a:pP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Оранжевый</a:t>
            </a:r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новый цвет в коллекции 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6782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4400</TotalTime>
  <Words>363</Words>
  <Application>Microsoft Office PowerPoint</Application>
  <PresentationFormat>Широкоэкранный</PresentationFormat>
  <Paragraphs>85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Короткова Анастасия</dc:creator>
  <cp:lastModifiedBy>Мельник Алла</cp:lastModifiedBy>
  <cp:revision>201</cp:revision>
  <dcterms:created xsi:type="dcterms:W3CDTF">2022-05-16T10:10:40Z</dcterms:created>
  <dcterms:modified xsi:type="dcterms:W3CDTF">2023-02-01T15:51:08Z</dcterms:modified>
</cp:coreProperties>
</file>